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8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5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3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0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5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3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1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DD61-D454-4B1D-846E-D4A915C87970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807CF-585C-4C1D-85EB-2E2F9784D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1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43" y="1230920"/>
            <a:ext cx="4470447" cy="54326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78400" y="769255"/>
            <a:ext cx="721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2028 Potential Additional Controls Scenario</a:t>
            </a:r>
          </a:p>
          <a:p>
            <a:r>
              <a:rPr lang="en-US" sz="2400" dirty="0" smtClean="0"/>
              <a:t>Emissions Reductions Submitted by WRAP States/Locals</a:t>
            </a:r>
          </a:p>
          <a:p>
            <a:r>
              <a:rPr lang="en-US" sz="2000" dirty="0" smtClean="0"/>
              <a:t>(All values in tons, Relative to OTW/OTB Scenario)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8702" y="3278142"/>
            <a:ext cx="4196383" cy="234833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6742" y="769255"/>
            <a:ext cx="4470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State Potential Reduction Totals</a:t>
            </a:r>
            <a:endParaRPr lang="en-US" sz="24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6557801" y="2816477"/>
            <a:ext cx="41972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Sector Potential Reduction Totals</a:t>
            </a:r>
            <a:endParaRPr lang="en-US" sz="22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5424755" y="5815173"/>
            <a:ext cx="577407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WARNING!  These are just numbers on a slide.  There is no assurance that any of these emissions reductions will actually occur in the future.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3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Next Round: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Potential </a:t>
            </a:r>
            <a:r>
              <a:rPr lang="en-US" dirty="0"/>
              <a:t>Additional Controls </a:t>
            </a:r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2884"/>
          </a:xfrm>
        </p:spPr>
        <p:txBody>
          <a:bodyPr>
            <a:normAutofit/>
          </a:bodyPr>
          <a:lstStyle/>
          <a:p>
            <a:r>
              <a:rPr lang="en-US" sz="3200" dirty="0"/>
              <a:t>Potential Additional </a:t>
            </a:r>
            <a:r>
              <a:rPr lang="en-US" sz="3200" dirty="0" smtClean="0"/>
              <a:t>Controls – Round 2 </a:t>
            </a:r>
          </a:p>
          <a:p>
            <a:pPr lvl="1"/>
            <a:r>
              <a:rPr lang="en-US" sz="2800" dirty="0" smtClean="0"/>
              <a:t>to be modeled Summer 2020</a:t>
            </a:r>
          </a:p>
          <a:p>
            <a:pPr lvl="2"/>
            <a:r>
              <a:rPr lang="en-US" sz="2400" dirty="0" smtClean="0"/>
              <a:t>Target due date of July 1</a:t>
            </a:r>
            <a:r>
              <a:rPr lang="en-US" sz="2400" baseline="30000" dirty="0" smtClean="0"/>
              <a:t>st</a:t>
            </a:r>
            <a:r>
              <a:rPr lang="en-US" sz="2400" dirty="0"/>
              <a:t> </a:t>
            </a:r>
            <a:r>
              <a:rPr lang="en-US" sz="2400" dirty="0" smtClean="0"/>
              <a:t>for Round 2 state inputs (may be adjusted to later in July if more time increases response across western states)</a:t>
            </a:r>
          </a:p>
          <a:p>
            <a:pPr lvl="2"/>
            <a:r>
              <a:rPr lang="en-US" sz="2400" dirty="0" smtClean="0"/>
              <a:t>States that submitted data in Round 1 can make changes, deletions, and/or additions</a:t>
            </a:r>
          </a:p>
          <a:p>
            <a:pPr lvl="2"/>
            <a:r>
              <a:rPr lang="en-US" sz="2400" dirty="0" smtClean="0"/>
              <a:t>Same procedure as Round 1</a:t>
            </a:r>
          </a:p>
          <a:p>
            <a:pPr lvl="3"/>
            <a:r>
              <a:rPr lang="en-US" sz="2000" dirty="0" smtClean="0"/>
              <a:t>submit data through Farren for him to then send to modeling contractor</a:t>
            </a:r>
          </a:p>
          <a:p>
            <a:pPr lvl="3"/>
            <a:r>
              <a:rPr lang="en-US" sz="2000" dirty="0" smtClean="0"/>
              <a:t>review and summarize on EIMP Subcommittee and RTOWG calls</a:t>
            </a:r>
          </a:p>
          <a:p>
            <a:pPr lvl="2"/>
            <a:r>
              <a:rPr lang="en-US" sz="2400" dirty="0" smtClean="0"/>
              <a:t>Chance for any state to get potential controls from 4-factor analysis work into the WRAP Regional Haze modeling framework</a:t>
            </a:r>
          </a:p>
        </p:txBody>
      </p:sp>
    </p:spTree>
    <p:extLst>
      <p:ext uri="{BB962C8B-B14F-4D97-AF65-F5344CB8AC3E}">
        <p14:creationId xmlns:p14="http://schemas.microsoft.com/office/powerpoint/2010/main" val="114116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166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Proposed Next Round: 2nd  Potential Additional Controls Scenario</vt:lpstr>
    </vt:vector>
  </TitlesOfParts>
  <Company>WA Department of Ecology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Herron-Thorpe, Farren (ECY)</dc:creator>
  <cp:lastModifiedBy>Herron-Thorpe, Farren (ECY)</cp:lastModifiedBy>
  <cp:revision>7</cp:revision>
  <dcterms:created xsi:type="dcterms:W3CDTF">2020-03-25T21:12:33Z</dcterms:created>
  <dcterms:modified xsi:type="dcterms:W3CDTF">2020-03-30T15:13:18Z</dcterms:modified>
</cp:coreProperties>
</file>